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308" r:id="rId3"/>
    <p:sldId id="287" r:id="rId4"/>
    <p:sldId id="295" r:id="rId5"/>
    <p:sldId id="300" r:id="rId6"/>
    <p:sldId id="301" r:id="rId7"/>
    <p:sldId id="302" r:id="rId8"/>
    <p:sldId id="303" r:id="rId9"/>
    <p:sldId id="304" r:id="rId10"/>
    <p:sldId id="305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164"/>
    <a:srgbClr val="F59B00"/>
    <a:srgbClr val="96C31E"/>
    <a:srgbClr val="007D87"/>
    <a:srgbClr val="A5BEB9"/>
    <a:srgbClr val="00A0A5"/>
    <a:srgbClr val="96CDDC"/>
    <a:srgbClr val="5A2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9" autoAdjust="0"/>
    <p:restoredTop sz="94660"/>
  </p:normalViewPr>
  <p:slideViewPr>
    <p:cSldViewPr>
      <p:cViewPr varScale="1">
        <p:scale>
          <a:sx n="107" d="100"/>
          <a:sy n="107" d="100"/>
        </p:scale>
        <p:origin x="184" y="6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7C2C-ED69-4B93-9D5E-136944B55119}" type="datetimeFigureOut">
              <a:rPr lang="da-DK" smtClean="0"/>
              <a:pPr/>
              <a:t>04.01.2023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3BA8-5EF9-4850-B6D1-F10C1DBB4A3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293096"/>
            <a:ext cx="547507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0000" y="2196001"/>
            <a:ext cx="10363200" cy="1470025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 dirty="0"/>
              <a:t>Klik for at redigere overskriften på forsiden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</a:lstStyle>
          <a:p>
            <a:fld id="{3FF77D7E-53AF-4F1C-9D2A-C54E9040CCEB}" type="datetime1">
              <a:rPr lang="da-DK" smtClean="0"/>
              <a:pPr/>
              <a:t>04.01.2023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</a:lstStyle>
          <a:p>
            <a:r>
              <a:rPr lang="da-DK" dirty="0"/>
              <a:t>side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525345"/>
            <a:ext cx="2844800" cy="196131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9600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Klavika Bold" panose="020B080604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underoverskriften på forsiden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99AD99DA-51EE-48F9-B0EE-524F7FAB1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620687"/>
            <a:ext cx="6131868" cy="1355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2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84299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/>
          <a:p>
            <a:fld id="{7A200421-7511-40DA-99C2-6ADA1856E10E}" type="datetime1">
              <a:rPr lang="da-DK" smtClean="0"/>
              <a:pPr/>
              <a:t>04.01.2023</a:t>
            </a:fld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0">
                <a:latin typeface="Klavika Medium" panose="020B0803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6B685A5-0FD6-94E4-925B-EA95E166C6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00" y="759811"/>
            <a:ext cx="2628776" cy="5809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60000" y="2160000"/>
            <a:ext cx="4800000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0000" y="2160000"/>
            <a:ext cx="4848555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23392" y="6525344"/>
            <a:ext cx="2844800" cy="198000"/>
          </a:xfrm>
        </p:spPr>
        <p:txBody>
          <a:bodyPr/>
          <a:lstStyle/>
          <a:p>
            <a:fld id="{72ABF533-2B91-4ABA-986E-04B32634B403}" type="datetime1">
              <a:rPr lang="da-DK" smtClean="0"/>
              <a:pPr/>
              <a:t>04.01.2023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88288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0">
                <a:latin typeface="Klavika Medium" panose="020B0803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00" y="759600"/>
            <a:ext cx="2628776" cy="5809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B42-C7B8-4C23-8CBF-51BAC2826B90}" type="datetime1">
              <a:rPr lang="da-DK" smtClean="0"/>
              <a:pPr/>
              <a:t>04.01.2023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B898-E7E2-4EFD-95EE-9FA59493761E}" type="datetime1">
              <a:rPr lang="da-DK" smtClean="0"/>
              <a:pPr/>
              <a:t>04.01.2023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D30A-E01A-440C-8DE8-3C0B34BFE6D9}" type="datetime1">
              <a:rPr lang="da-DK" smtClean="0"/>
              <a:pPr/>
              <a:t>04.01.2023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453336"/>
            <a:ext cx="3860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4E93-1DFA-4C6C-985A-F1AAF5826C31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Klavika Bold" panose="020B08060400000200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lavika Light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A066448-D7A9-86C2-5BB1-D1BFE01DA1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514967">
            <a:off x="1243630" y="1785162"/>
            <a:ext cx="3097206" cy="438542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/>
              <a:t>Husk arbejdsmiljøet, når I tager teknologi i brug </a:t>
            </a: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2ACD80-D6F2-48AE-8904-3B8018BF764A}"/>
              </a:ext>
            </a:extLst>
          </p:cNvPr>
          <p:cNvSpPr/>
          <p:nvPr/>
        </p:nvSpPr>
        <p:spPr>
          <a:xfrm>
            <a:off x="1487488" y="3164775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C070CEF-53DC-2DBE-20F3-2A3B17F4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0655">
            <a:off x="4173661" y="2074374"/>
            <a:ext cx="4161437" cy="16486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62D1891-C2F0-4B35-86CA-438F8C411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803">
            <a:off x="8413850" y="2130110"/>
            <a:ext cx="2958972" cy="2069330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B27CF49-5CA6-2081-021E-1BB0B8A52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678">
            <a:off x="7485730" y="4490344"/>
            <a:ext cx="2550272" cy="1791287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8D8FDCF-FB08-65A1-F8CF-7CE97A4D6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110">
            <a:off x="6749226" y="4197565"/>
            <a:ext cx="2550272" cy="1796352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245751B-238F-7CAD-F88F-1B25F4544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560">
            <a:off x="5993952" y="3850036"/>
            <a:ext cx="2569166" cy="17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 med forslag til MED/SU og ledelse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ADC617-6FC0-ED8A-AAFE-0E723C3D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97" y="2132856"/>
            <a:ext cx="2298715" cy="2323273"/>
          </a:xfrm>
          <a:prstGeom prst="flowChartConnector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8E091CF-CD5D-05E7-26FE-F269A22C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02" y="1928664"/>
            <a:ext cx="6142442" cy="4380656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8F70A96-3132-3A4F-7AC5-FD5535234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2" y="4635582"/>
            <a:ext cx="2298715" cy="16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AC757309-3CE9-1C69-20F6-25429DF9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53" y="1974696"/>
            <a:ext cx="10272000" cy="3888433"/>
          </a:xfrm>
        </p:spPr>
        <p:txBody>
          <a:bodyPr>
            <a:normAutofit fontScale="32500" lnSpcReduction="20000"/>
          </a:bodyPr>
          <a:lstStyle/>
          <a:p>
            <a:r>
              <a:rPr lang="da-DK" sz="5500" b="1" dirty="0"/>
              <a:t>Hæfte:</a:t>
            </a:r>
          </a:p>
          <a:p>
            <a:pPr marL="0" indent="0">
              <a:buNone/>
            </a:pPr>
            <a:r>
              <a:rPr lang="da-DK" sz="5500" b="1" dirty="0"/>
              <a:t>         med de seks faser for den aktive AMG deltagelse </a:t>
            </a:r>
          </a:p>
          <a:p>
            <a:pPr marL="0" indent="0">
              <a:buNone/>
            </a:pPr>
            <a:r>
              <a:rPr lang="da-DK" sz="5500" b="1" dirty="0"/>
              <a:t>          ved implementering af teknologier og hjælpemidler.</a:t>
            </a:r>
          </a:p>
          <a:p>
            <a:r>
              <a:rPr lang="da-DK" sz="5500" b="1" dirty="0"/>
              <a:t>Podcast</a:t>
            </a:r>
          </a:p>
          <a:p>
            <a:pPr marL="0" indent="0">
              <a:buNone/>
            </a:pPr>
            <a:r>
              <a:rPr lang="da-DK" sz="5500" b="1" dirty="0"/>
              <a:t>          Husk arbejdsmiljøet, når I tager teknologi i brug </a:t>
            </a:r>
          </a:p>
          <a:p>
            <a:pPr marL="0" indent="0">
              <a:buNone/>
            </a:pPr>
            <a:r>
              <a:rPr lang="da-DK" sz="5500" b="1" dirty="0"/>
              <a:t>          otte afsnit om værktøjets temaer.</a:t>
            </a:r>
          </a:p>
          <a:p>
            <a:r>
              <a:rPr lang="da-DK" sz="5500" b="1" dirty="0"/>
              <a:t>Film:</a:t>
            </a:r>
          </a:p>
          <a:p>
            <a:pPr marL="0" indent="0">
              <a:buNone/>
            </a:pPr>
            <a:r>
              <a:rPr lang="da-DK" sz="5500" b="1" dirty="0"/>
              <a:t>           Korte teaser film til samme otte temaer</a:t>
            </a:r>
          </a:p>
          <a:p>
            <a:r>
              <a:rPr lang="da-DK" sz="5500" b="1" dirty="0"/>
              <a:t>Dialogkort:</a:t>
            </a:r>
          </a:p>
          <a:p>
            <a:pPr marL="0" indent="0">
              <a:buNone/>
            </a:pPr>
            <a:r>
              <a:rPr lang="da-DK" sz="5500" b="1" dirty="0"/>
              <a:t>          Hvordan arbejder I med indførelse af teknologi</a:t>
            </a:r>
          </a:p>
          <a:p>
            <a:pPr marL="0" indent="0">
              <a:buNone/>
            </a:pPr>
            <a:r>
              <a:rPr lang="da-DK" sz="5500" b="1" dirty="0"/>
              <a:t>          hos jer?</a:t>
            </a:r>
          </a:p>
          <a:p>
            <a:pPr marL="0" indent="0">
              <a:buNone/>
            </a:pPr>
            <a:r>
              <a:rPr lang="da-DK" sz="5500" b="1" dirty="0"/>
              <a:t>          </a:t>
            </a:r>
          </a:p>
          <a:p>
            <a:pPr marL="0" indent="0">
              <a:buNone/>
            </a:pPr>
            <a:endParaRPr lang="da-DK" sz="1800" b="1" dirty="0"/>
          </a:p>
          <a:p>
            <a:pPr>
              <a:buFont typeface="Arial" panose="020B0604020202020204" pitchFamily="34" charset="0"/>
              <a:buChar char="•"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b="1" dirty="0"/>
              <a:t>.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8704C8-061A-3F15-8038-192B9BE3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Værktøjets redskaber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B071BE9F-9F3B-6E2F-E4CD-D8CE2F503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873842"/>
            <a:ext cx="2178416" cy="308448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9AE2165-F202-94F8-9D53-3BE84603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87" y="5042768"/>
            <a:ext cx="3354199" cy="132887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A4D7BAC-29E0-713A-76C8-4D5C1606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41" y="4840622"/>
            <a:ext cx="3776929" cy="93631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F89172F-271F-AF4F-7358-9BC8AF4C9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967" y="5391487"/>
            <a:ext cx="1875807" cy="107602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7F24E92-EFBD-0919-F28D-78AB79CF9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30" y="2576592"/>
            <a:ext cx="2278119" cy="1593182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EBDB8D-5427-038A-1B8A-9EAD20EB3B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560">
            <a:off x="9254151" y="3987649"/>
            <a:ext cx="2043780" cy="1425776"/>
          </a:xfrm>
          <a:prstGeom prst="rect">
            <a:avLst/>
          </a:prstGeom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6535935-B9F1-A4A5-06E0-7C07DDFEB2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738">
            <a:off x="9262713" y="4396624"/>
            <a:ext cx="1834656" cy="1292289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561666C-630B-752D-9259-C54F77D17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430">
            <a:off x="9209087" y="4929942"/>
            <a:ext cx="1657252" cy="1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6D8E26-684C-43FB-8F72-0CCAD02D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Værktøjet - en</a:t>
            </a:r>
            <a:br>
              <a:rPr lang="da-DK" dirty="0"/>
            </a:br>
            <a:r>
              <a:rPr lang="da-DK" dirty="0"/>
              <a:t>guide til den aktive arbejdsmiljøgruppe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2FDC272-10FA-04B8-BB97-B0BD8DD8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19" y="2522513"/>
            <a:ext cx="3799644" cy="357713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221DA63-4812-0D74-FD6D-E2C037A18DCA}"/>
              </a:ext>
            </a:extLst>
          </p:cNvPr>
          <p:cNvSpPr txBox="1"/>
          <p:nvPr/>
        </p:nvSpPr>
        <p:spPr>
          <a:xfrm>
            <a:off x="797774" y="2060848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>
                <a:latin typeface="Klavika Light Italic" panose="020B0506040000020004" pitchFamily="34" charset="0"/>
              </a:rPr>
              <a:t>. </a:t>
            </a:r>
          </a:p>
          <a:p>
            <a:r>
              <a:rPr lang="da-DK" sz="1200" b="1" dirty="0">
                <a:latin typeface="Klavika Light Italic" panose="020B0506040000020004" pitchFamily="34" charset="0"/>
              </a:rPr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5AD63A6-C4F7-918D-48BA-66C5AF2D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846945"/>
            <a:ext cx="5005675" cy="45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om værktøjet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E7F5AF9-8CF4-7F33-84FB-6D11FC96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846945"/>
            <a:ext cx="5005675" cy="45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E175668-F798-B9DF-E804-E3DF00DEC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7" t="1" r="-1" b="10"/>
          <a:stretch/>
        </p:blipFill>
        <p:spPr>
          <a:xfrm>
            <a:off x="1948625" y="2060848"/>
            <a:ext cx="2153717" cy="2281729"/>
          </a:xfrm>
          <a:prstGeom prst="flowChartConnector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Observér og tal med kollegerne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7818D23-5885-E793-A38D-3F97A8635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48" y="1844824"/>
            <a:ext cx="6192688" cy="4400292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D12D183-130B-6F6D-C6AE-B83C2D121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7" y="4616316"/>
            <a:ext cx="2323857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0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Vurdér risici og del viden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FC78A8F-CDE6-0B59-FEA2-0FEFB0A8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40" y="2060848"/>
            <a:ext cx="2224605" cy="2408417"/>
          </a:xfrm>
          <a:prstGeom prst="flowChartConnector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DDB2A38-41E3-66D6-AF24-83D27D6B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04656" cy="6915506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C614D40-1E7F-A0FE-2AE8-0A5907404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8" y="4653137"/>
            <a:ext cx="2264964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Forbered arbejdspladsen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314DFBE-A6A0-BF0A-67B4-639178BF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60" y="2186854"/>
            <a:ext cx="2307391" cy="2209502"/>
          </a:xfrm>
          <a:prstGeom prst="flowChartConnector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A7FD345-FA5A-1A61-3D5F-5F79FB6D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00" y="0"/>
            <a:ext cx="7338972" cy="6858000"/>
          </a:xfrm>
          <a:prstGeom prst="rect">
            <a:avLst/>
          </a:prstGeom>
        </p:spPr>
      </p:pic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C19FC3C-3F63-FE9C-C9DA-E721EB4A2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4632117"/>
            <a:ext cx="2235382" cy="15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 øje med at oplæring finder sted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9C0A02A-004C-D8F1-0C05-19AF3ADA7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9"/>
          <a:stretch/>
        </p:blipFill>
        <p:spPr>
          <a:xfrm>
            <a:off x="1790981" y="2204864"/>
            <a:ext cx="2383048" cy="2312740"/>
          </a:xfrm>
          <a:prstGeom prst="flowChartConnector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E0F7A7C-4F0E-8C8C-56A7-6F5C063F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3" y="2259610"/>
            <a:ext cx="6696744" cy="4058112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9850DF6-C47A-C4C0-3B7D-B4ECF51B9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6" y="4653136"/>
            <a:ext cx="2232249" cy="15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3295AF-60C3-81CD-81F8-B1DB3CE1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Indsaml og dokumentér erfaringer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B9C7DEF-3FD5-D519-3DAA-FCD140C7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52" y="2201572"/>
            <a:ext cx="2292013" cy="2301849"/>
          </a:xfrm>
          <a:prstGeom prst="flowChartConnector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331DCB3-5D07-D1A0-AEE8-3752BAEA7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44" y="1870582"/>
            <a:ext cx="5336756" cy="445770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8D5E09F-CC90-B4F4-32B2-8CDD194CB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7" y="4614282"/>
            <a:ext cx="2292013" cy="16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4063"/>
      </p:ext>
    </p:extLst>
  </p:cSld>
  <p:clrMapOvr>
    <a:masterClrMapping/>
  </p:clrMapOvr>
</p:sld>
</file>

<file path=ppt/theme/theme1.xml><?xml version="1.0" encoding="utf-8"?>
<a:theme xmlns:a="http://schemas.openxmlformats.org/drawingml/2006/main" name="Præsentation_3BA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A20E5E74-2D09-4CF5-8ADF-A0B67DEEA15D}" vid="{62F6FC36-3615-4C99-A596-E32AA50AEAE3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121</Words>
  <Application>Microsoft Macintosh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Klavika Bold</vt:lpstr>
      <vt:lpstr>Klavika Light</vt:lpstr>
      <vt:lpstr>Klavika Light Italic</vt:lpstr>
      <vt:lpstr>Klavika Medium</vt:lpstr>
      <vt:lpstr>Præsentation_3BAR</vt:lpstr>
      <vt:lpstr>Husk arbejdsmiljøet, når I tager teknologi i brug </vt:lpstr>
      <vt:lpstr>Værktøjets redskaber</vt:lpstr>
      <vt:lpstr>Værktøjet - en guide til den aktive arbejdsmiljøgruppe </vt:lpstr>
      <vt:lpstr>Oplæg om værktøjet</vt:lpstr>
      <vt:lpstr>Observér og tal med kollegerne </vt:lpstr>
      <vt:lpstr>Vurdér risici og del viden </vt:lpstr>
      <vt:lpstr>Forbered arbejdspladsen </vt:lpstr>
      <vt:lpstr>Hold øje med at oplæring finder sted</vt:lpstr>
      <vt:lpstr>Indsaml og dokumentér erfaringer</vt:lpstr>
      <vt:lpstr>Kom med forslag til MED/SU og ledelse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Evaluering af BFA – Velfærd og Offentlig administration 2018</dc:title>
  <dc:creator>Frederikke Graversen</dc:creator>
  <cp:lastModifiedBy>Ida Tryg Grue</cp:lastModifiedBy>
  <cp:revision>80</cp:revision>
  <dcterms:created xsi:type="dcterms:W3CDTF">2018-07-10T08:26:30Z</dcterms:created>
  <dcterms:modified xsi:type="dcterms:W3CDTF">2023-01-04T12:10:53Z</dcterms:modified>
</cp:coreProperties>
</file>