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7" r:id="rId3"/>
    <p:sldId id="272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4" d="100"/>
          <a:sy n="154" d="100"/>
        </p:scale>
        <p:origin x="1278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0DAAD-6A99-E94A-85C5-06C405343561}" type="datetimeFigureOut">
              <a:rPr lang="da-DK" smtClean="0"/>
              <a:t>31-10-2018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7B4CB-3A4F-024A-A050-9B337A0D675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12933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OBS tovholdergruppe: Der</a:t>
            </a:r>
            <a:r>
              <a:rPr lang="da-DK" baseline="0" dirty="0"/>
              <a:t> er et overlap mellem pointerne i introduktionsfilmen. Overvej, om I skal vælge en af delene, eller om I vil bruge denne slide som opsamling på filmen</a:t>
            </a:r>
            <a:endParaRPr lang="da-DK" dirty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898B8-A85C-3942-B421-10CE78B5C141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4013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OBS tovholdergruppe: Det er jeres opgave at gruppere idéerne</a:t>
            </a:r>
            <a:r>
              <a:rPr lang="da-DK" baseline="0" dirty="0"/>
              <a:t> i hovedgrupper – max fire hovedgrupper i alt. Se også side 9 i hæftet.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B4CB-3A4F-024A-A050-9B337A0D6754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3985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F759-08E2-1249-919B-138B0A15EFAB}" type="datetimeFigureOut">
              <a:rPr lang="da-DK" smtClean="0"/>
              <a:t>31-10-2018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936B-B5DE-454A-995C-37E87F1D8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340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F759-08E2-1249-919B-138B0A15EFAB}" type="datetimeFigureOut">
              <a:rPr lang="da-DK" smtClean="0"/>
              <a:t>31-10-2018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936B-B5DE-454A-995C-37E87F1D8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5168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F759-08E2-1249-919B-138B0A15EFAB}" type="datetimeFigureOut">
              <a:rPr lang="da-DK" smtClean="0"/>
              <a:t>31-10-2018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936B-B5DE-454A-995C-37E87F1D8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383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F759-08E2-1249-919B-138B0A15EFAB}" type="datetimeFigureOut">
              <a:rPr lang="da-DK" smtClean="0"/>
              <a:t>31-10-2018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936B-B5DE-454A-995C-37E87F1D8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9627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F759-08E2-1249-919B-138B0A15EFAB}" type="datetimeFigureOut">
              <a:rPr lang="da-DK" smtClean="0"/>
              <a:t>31-10-2018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936B-B5DE-454A-995C-37E87F1D8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5406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F759-08E2-1249-919B-138B0A15EFAB}" type="datetimeFigureOut">
              <a:rPr lang="da-DK" smtClean="0"/>
              <a:t>31-10-2018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936B-B5DE-454A-995C-37E87F1D8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1030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F759-08E2-1249-919B-138B0A15EFAB}" type="datetimeFigureOut">
              <a:rPr lang="da-DK" smtClean="0"/>
              <a:t>31-10-2018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936B-B5DE-454A-995C-37E87F1D8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76002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F759-08E2-1249-919B-138B0A15EFAB}" type="datetimeFigureOut">
              <a:rPr lang="da-DK" smtClean="0"/>
              <a:t>31-10-2018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936B-B5DE-454A-995C-37E87F1D8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0284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F759-08E2-1249-919B-138B0A15EFAB}" type="datetimeFigureOut">
              <a:rPr lang="da-DK" smtClean="0"/>
              <a:t>31-10-2018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936B-B5DE-454A-995C-37E87F1D8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9535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F759-08E2-1249-919B-138B0A15EFAB}" type="datetimeFigureOut">
              <a:rPr lang="da-DK" smtClean="0"/>
              <a:t>31-10-2018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936B-B5DE-454A-995C-37E87F1D8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127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F759-08E2-1249-919B-138B0A15EFAB}" type="datetimeFigureOut">
              <a:rPr lang="da-DK" smtClean="0"/>
              <a:t>31-10-2018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936B-B5DE-454A-995C-37E87F1D8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686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EF759-08E2-1249-919B-138B0A15EFAB}" type="datetimeFigureOut">
              <a:rPr lang="da-DK" smtClean="0"/>
              <a:t>31-10-2018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6936B-B5DE-454A-995C-37E87F1D8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27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tsundtarbejdsliv.dk/stress/7-personalemoeder-og-kultu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Værktøj 7: Det gode personalemøde og arbejdspladskulturen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Vi forebygger stress sammen</a:t>
            </a:r>
          </a:p>
        </p:txBody>
      </p:sp>
      <p:pic>
        <p:nvPicPr>
          <p:cNvPr id="4" name="Billede 3" descr="BFA_CMY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89" y="489976"/>
            <a:ext cx="5558117" cy="1228339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22AC41C4-F195-4E47-A327-FA686765C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166" y="4542536"/>
            <a:ext cx="2583834" cy="231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387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Tilbage til personalemøderne…</a:t>
            </a:r>
          </a:p>
        </p:txBody>
      </p:sp>
      <p:pic>
        <p:nvPicPr>
          <p:cNvPr id="4" name="Pladsholder til indhold 3" descr="BFA_CMYK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426" b="-74426"/>
          <a:stretch>
            <a:fillRect/>
          </a:stretch>
        </p:blipFill>
        <p:spPr>
          <a:xfrm>
            <a:off x="4915647" y="4677006"/>
            <a:ext cx="3585883" cy="1972098"/>
          </a:xfr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3EDFEB5-0BE2-4171-9BD5-8F14A6268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63666" y="1668625"/>
            <a:ext cx="3816668" cy="318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12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247A9694-0A5F-4C51-99A2-8795563AF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7431" y="1839272"/>
            <a:ext cx="4682060" cy="354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Det gode personalemøde</a:t>
            </a:r>
          </a:p>
        </p:txBody>
      </p:sp>
      <p:pic>
        <p:nvPicPr>
          <p:cNvPr id="4" name="Pladsholder til indhold 3" descr="BFA_CMYK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426" b="-74426"/>
          <a:stretch>
            <a:fillRect/>
          </a:stretch>
        </p:blipFill>
        <p:spPr>
          <a:xfrm>
            <a:off x="4915647" y="4971646"/>
            <a:ext cx="3585883" cy="1972098"/>
          </a:xfrm>
        </p:spPr>
      </p:pic>
      <p:sp>
        <p:nvSpPr>
          <p:cNvPr id="3" name="Tekstfelt 2"/>
          <p:cNvSpPr txBox="1"/>
          <p:nvPr/>
        </p:nvSpPr>
        <p:spPr>
          <a:xfrm>
            <a:off x="841207" y="1417638"/>
            <a:ext cx="2920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Diskutér i 3-5 mandsgrupper:</a:t>
            </a:r>
          </a:p>
        </p:txBody>
      </p:sp>
      <p:pic>
        <p:nvPicPr>
          <p:cNvPr id="5" name="Billede 4" descr="Skærmbillede 2018-09-26 21.04.5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67" y="1930088"/>
            <a:ext cx="43180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36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4B044676-53F8-43F3-B2C3-16F7DA269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2241" y="2415817"/>
            <a:ext cx="4643119" cy="183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Det gode personalemøde: Opsamling</a:t>
            </a:r>
          </a:p>
        </p:txBody>
      </p:sp>
      <p:pic>
        <p:nvPicPr>
          <p:cNvPr id="4" name="Pladsholder til indhold 3" descr="BFA_CMYK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426" b="-74426"/>
          <a:stretch>
            <a:fillRect/>
          </a:stretch>
        </p:blipFill>
        <p:spPr>
          <a:xfrm>
            <a:off x="4915647" y="4677006"/>
            <a:ext cx="3585883" cy="1972098"/>
          </a:xfrm>
        </p:spPr>
      </p:pic>
      <p:sp>
        <p:nvSpPr>
          <p:cNvPr id="3" name="Tekstfelt 2"/>
          <p:cNvSpPr txBox="1"/>
          <p:nvPr/>
        </p:nvSpPr>
        <p:spPr>
          <a:xfrm>
            <a:off x="923678" y="1835481"/>
            <a:ext cx="5490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Hver gruppe præsenterer sine idéer fra spørgsmål 5 og 6</a:t>
            </a:r>
          </a:p>
        </p:txBody>
      </p:sp>
      <p:pic>
        <p:nvPicPr>
          <p:cNvPr id="5" name="Billede 4" descr="Skærmbillede 2018-09-26 21.12.0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847" y="2683147"/>
            <a:ext cx="4165600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13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7412D8B2-896E-45A6-A7ED-8EA8CA4B0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2241" y="2334537"/>
            <a:ext cx="4643119" cy="254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Øvelse: Vejen til bedre møder</a:t>
            </a:r>
          </a:p>
        </p:txBody>
      </p:sp>
      <p:pic>
        <p:nvPicPr>
          <p:cNvPr id="4" name="Pladsholder til indhold 3" descr="BFA_CMYK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426" b="-74426"/>
          <a:stretch>
            <a:fillRect/>
          </a:stretch>
        </p:blipFill>
        <p:spPr>
          <a:xfrm>
            <a:off x="4915647" y="4677006"/>
            <a:ext cx="3585883" cy="1972098"/>
          </a:xfrm>
        </p:spPr>
      </p:pic>
      <p:sp>
        <p:nvSpPr>
          <p:cNvPr id="3" name="Tekstfelt 2"/>
          <p:cNvSpPr txBox="1"/>
          <p:nvPr/>
        </p:nvSpPr>
        <p:spPr>
          <a:xfrm>
            <a:off x="923678" y="1564065"/>
            <a:ext cx="5943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Vælg den idé, du selv synes er mest spændende</a:t>
            </a:r>
          </a:p>
          <a:p>
            <a:r>
              <a:rPr lang="da-DK" dirty="0"/>
              <a:t>Gå i grupper ud fra jeres valg og diskutér følgende spørgsmål:</a:t>
            </a:r>
          </a:p>
        </p:txBody>
      </p:sp>
      <p:pic>
        <p:nvPicPr>
          <p:cNvPr id="6" name="Billede 5" descr="Skærmbillede 2018-09-26 21.30.0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494" y="2505306"/>
            <a:ext cx="43053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89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Opsamling</a:t>
            </a:r>
          </a:p>
        </p:txBody>
      </p:sp>
      <p:pic>
        <p:nvPicPr>
          <p:cNvPr id="4" name="Pladsholder til indhold 3" descr="BFA_CMYK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426" b="-74426"/>
          <a:stretch>
            <a:fillRect/>
          </a:stretch>
        </p:blipFill>
        <p:spPr>
          <a:xfrm>
            <a:off x="4915647" y="4677006"/>
            <a:ext cx="3585883" cy="1972098"/>
          </a:xfrm>
        </p:spPr>
      </p:pic>
      <p:sp>
        <p:nvSpPr>
          <p:cNvPr id="3" name="Tekstfelt 2"/>
          <p:cNvSpPr txBox="1"/>
          <p:nvPr/>
        </p:nvSpPr>
        <p:spPr>
          <a:xfrm>
            <a:off x="1336034" y="1962963"/>
            <a:ext cx="54228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Hver gruppe fremlægger de aftaler, I er blevet enige om</a:t>
            </a:r>
          </a:p>
          <a:p>
            <a:endParaRPr lang="da-DK" dirty="0"/>
          </a:p>
          <a:p>
            <a:r>
              <a:rPr lang="da-DK" dirty="0"/>
              <a:t>Hvilke aftaler skal vi lave i fællesskab?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121C3C7-B37E-41B9-831D-65CA5D95B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5664" y="3237834"/>
            <a:ext cx="3126336" cy="178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730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314801"/>
            <a:ext cx="7772400" cy="1285649"/>
          </a:xfrm>
        </p:spPr>
        <p:txBody>
          <a:bodyPr/>
          <a:lstStyle/>
          <a:p>
            <a:r>
              <a:rPr lang="da-DK" dirty="0"/>
              <a:t>Tak for i dag!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600450"/>
            <a:ext cx="6400800" cy="2038350"/>
          </a:xfrm>
        </p:spPr>
        <p:txBody>
          <a:bodyPr/>
          <a:lstStyle/>
          <a:p>
            <a:r>
              <a:rPr lang="da-DK" dirty="0"/>
              <a:t>Vi forebygger stress sammen</a:t>
            </a:r>
          </a:p>
        </p:txBody>
      </p:sp>
      <p:pic>
        <p:nvPicPr>
          <p:cNvPr id="4" name="Billede 3" descr="BFA_CMY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89" y="449336"/>
            <a:ext cx="5558117" cy="1228339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5E72D4B7-14EC-441B-96FC-B4E432DF5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166" y="4553966"/>
            <a:ext cx="2583834" cy="231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212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F09E4C82-7B47-44FD-B11F-97E51072B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2594"/>
            <a:ext cx="9144000" cy="381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Baggrund og formål</a:t>
            </a:r>
          </a:p>
        </p:txBody>
      </p:sp>
      <p:pic>
        <p:nvPicPr>
          <p:cNvPr id="4" name="Pladsholder til indhold 3" descr="BFA_CMYK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426" b="-74426"/>
          <a:stretch>
            <a:fillRect/>
          </a:stretch>
        </p:blipFill>
        <p:spPr>
          <a:xfrm>
            <a:off x="4915647" y="4677006"/>
            <a:ext cx="3585883" cy="1972098"/>
          </a:xfrm>
        </p:spPr>
      </p:pic>
      <p:sp>
        <p:nvSpPr>
          <p:cNvPr id="3" name="Tekstfelt 2"/>
          <p:cNvSpPr txBox="1"/>
          <p:nvPr/>
        </p:nvSpPr>
        <p:spPr>
          <a:xfrm>
            <a:off x="1134569" y="1680801"/>
            <a:ext cx="6874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hlinkClick r:id="rId4"/>
              </a:rPr>
              <a:t>https://www.etsundtarbejdsliv.dk/stress/7-personalemoeder-og-kultur</a:t>
            </a: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4680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Vi forebygger stress ved…</a:t>
            </a:r>
          </a:p>
        </p:txBody>
      </p:sp>
      <p:pic>
        <p:nvPicPr>
          <p:cNvPr id="4" name="Pladsholder til indhold 3" descr="BFA_CMYK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426" b="-74426"/>
          <a:stretch>
            <a:fillRect/>
          </a:stretch>
        </p:blipFill>
        <p:spPr>
          <a:xfrm>
            <a:off x="4915647" y="4677006"/>
            <a:ext cx="3585883" cy="1972098"/>
          </a:xfrm>
        </p:spPr>
      </p:pic>
      <p:sp>
        <p:nvSpPr>
          <p:cNvPr id="3" name="Tekstfelt 2"/>
          <p:cNvSpPr txBox="1"/>
          <p:nvPr/>
        </p:nvSpPr>
        <p:spPr>
          <a:xfrm>
            <a:off x="1336035" y="1814683"/>
            <a:ext cx="6791966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At vi oplever, at vores møder er meningsfulde ift. løsningen af vores kerneopgave og dermed medvirker til oplevelsen af, at vi bruger tiden på det rigtige</a:t>
            </a:r>
          </a:p>
          <a:p>
            <a:endParaRPr lang="da-DK" dirty="0"/>
          </a:p>
          <a:p>
            <a:r>
              <a:rPr lang="da-DK" dirty="0"/>
              <a:t>At vi i højere grad oplever, at vores møder bidrager til vores faglige udvikling og dermed medvirker til, at vi fortsætter med at føle os kompetente</a:t>
            </a:r>
          </a:p>
          <a:p>
            <a:endParaRPr lang="da-DK" dirty="0"/>
          </a:p>
          <a:p>
            <a:r>
              <a:rPr lang="da-DK" dirty="0"/>
              <a:t>At vores møder bidager til en oplevelse af fællesskab og dermed udbygger den sociale støtte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310757B-071D-4A6F-BBCE-1EFB13ADCC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6679" y="2021627"/>
            <a:ext cx="476835" cy="47683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A0BD219-0F6C-4518-BB44-A031FDF96A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6678" y="3050650"/>
            <a:ext cx="476835" cy="47683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F0D0A2C-5EEE-41EE-90BD-A5D2FDC24B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0695" y="4079674"/>
            <a:ext cx="476835" cy="47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784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Proces</a:t>
            </a:r>
          </a:p>
        </p:txBody>
      </p:sp>
      <p:pic>
        <p:nvPicPr>
          <p:cNvPr id="4" name="Pladsholder til indhold 3" descr="BFA_CMYK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426" b="-74426"/>
          <a:stretch>
            <a:fillRect/>
          </a:stretch>
        </p:blipFill>
        <p:spPr>
          <a:xfrm>
            <a:off x="4915647" y="4677006"/>
            <a:ext cx="3585883" cy="1972098"/>
          </a:xfrm>
        </p:spPr>
      </p:pic>
      <p:sp>
        <p:nvSpPr>
          <p:cNvPr id="3" name="Tekstfelt 2"/>
          <p:cNvSpPr txBox="1"/>
          <p:nvPr/>
        </p:nvSpPr>
        <p:spPr>
          <a:xfrm>
            <a:off x="836023" y="1293791"/>
            <a:ext cx="5291641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/>
              <a:t>To korte oplæg: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/>
              <a:t>Det gode personalemøde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/>
              <a:t>Kortlægning af arbejdspladskulturen</a:t>
            </a:r>
          </a:p>
          <a:p>
            <a:endParaRPr lang="da-DK" dirty="0"/>
          </a:p>
          <a:p>
            <a:r>
              <a:rPr lang="da-DK" b="1" dirty="0"/>
              <a:t>To gange gruppearbejde: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/>
              <a:t>Kulturen på vores arbejdsplads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/>
              <a:t>Koblingen mellem kultur og personalemøder</a:t>
            </a:r>
          </a:p>
          <a:p>
            <a:endParaRPr lang="da-DK" dirty="0"/>
          </a:p>
          <a:p>
            <a:r>
              <a:rPr lang="da-DK" b="1" dirty="0"/>
              <a:t>Fælles opsamling</a:t>
            </a:r>
          </a:p>
          <a:p>
            <a:endParaRPr lang="da-DK" dirty="0"/>
          </a:p>
          <a:p>
            <a:r>
              <a:rPr lang="da-DK" b="1" dirty="0"/>
              <a:t>Det gode personalemøde: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/>
              <a:t>Gruppearbejde: Øvelse om personalemøder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/>
              <a:t>Fælles opsamling</a:t>
            </a:r>
          </a:p>
          <a:p>
            <a:endParaRPr lang="da-DK" dirty="0"/>
          </a:p>
          <a:p>
            <a:r>
              <a:rPr lang="da-DK" b="1" dirty="0"/>
              <a:t>Vejen til bedre møder: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/>
              <a:t>Kort gruppearbejde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/>
              <a:t>Fælles opsamling</a:t>
            </a:r>
          </a:p>
          <a:p>
            <a:endParaRPr lang="da-DK" dirty="0"/>
          </a:p>
          <a:p>
            <a:endParaRPr lang="da-DK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0353908-6EEF-4E2F-8043-1F1B83E73D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62678" y="666637"/>
            <a:ext cx="3246761" cy="226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10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Det gode personalemøde</a:t>
            </a:r>
          </a:p>
        </p:txBody>
      </p:sp>
      <p:pic>
        <p:nvPicPr>
          <p:cNvPr id="4" name="Pladsholder til indhold 3" descr="BFA_CMYK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426" b="-74426"/>
          <a:stretch>
            <a:fillRect/>
          </a:stretch>
        </p:blipFill>
        <p:spPr>
          <a:xfrm>
            <a:off x="4915647" y="4677006"/>
            <a:ext cx="3585883" cy="1972098"/>
          </a:xfrm>
        </p:spPr>
      </p:pic>
      <p:sp>
        <p:nvSpPr>
          <p:cNvPr id="5" name="Tekstfelt 4"/>
          <p:cNvSpPr txBox="1"/>
          <p:nvPr/>
        </p:nvSpPr>
        <p:spPr>
          <a:xfrm>
            <a:off x="1039138" y="1623768"/>
            <a:ext cx="588844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For at forebygge stress er det vigtigt at opleve, at vi bruger tiden rigtigt – især når vi arbejder under tidspres</a:t>
            </a:r>
          </a:p>
          <a:p>
            <a:endParaRPr lang="da-DK" dirty="0"/>
          </a:p>
          <a:p>
            <a:r>
              <a:rPr lang="da-DK" dirty="0"/>
              <a:t>Vi skal opleve personalemøderne som et inspirerende åndehul, hvor vi henter energi</a:t>
            </a:r>
          </a:p>
          <a:p>
            <a:endParaRPr lang="da-DK" dirty="0"/>
          </a:p>
          <a:p>
            <a:r>
              <a:rPr lang="da-DK" dirty="0"/>
              <a:t>Vi skal have spændende og fagligt udviklende diskussioner</a:t>
            </a:r>
          </a:p>
          <a:p>
            <a:endParaRPr lang="da-DK" dirty="0"/>
          </a:p>
          <a:p>
            <a:r>
              <a:rPr lang="da-DK" dirty="0"/>
              <a:t>Alle skal have en rolle på møderne</a:t>
            </a:r>
          </a:p>
          <a:p>
            <a:endParaRPr lang="da-DK" dirty="0"/>
          </a:p>
          <a:p>
            <a:r>
              <a:rPr lang="da-DK" dirty="0"/>
              <a:t>Det vigtige spørgsmål: Bruger vi tiden rigtigt på vores møder?</a:t>
            </a:r>
          </a:p>
        </p:txBody>
      </p:sp>
    </p:spTree>
    <p:extLst>
      <p:ext uri="{BB962C8B-B14F-4D97-AF65-F5344CB8AC3E}">
        <p14:creationId xmlns:p14="http://schemas.microsoft.com/office/powerpoint/2010/main" val="1617565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43FE75E-956C-4119-8E02-CD4ED8D0C2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3696895"/>
            <a:ext cx="4136766" cy="201642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Kortlægning af arbejdspladskulturen</a:t>
            </a:r>
          </a:p>
        </p:txBody>
      </p:sp>
      <p:pic>
        <p:nvPicPr>
          <p:cNvPr id="4" name="Pladsholder til indhold 3" descr="BFA_CMYK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426" b="-74426"/>
          <a:stretch>
            <a:fillRect/>
          </a:stretch>
        </p:blipFill>
        <p:spPr>
          <a:xfrm>
            <a:off x="4915647" y="4677006"/>
            <a:ext cx="3585883" cy="1972098"/>
          </a:xfrm>
        </p:spPr>
      </p:pic>
      <p:pic>
        <p:nvPicPr>
          <p:cNvPr id="5" name="Billede 4" descr="Skærmbillede 2018-09-26 20.26.1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8" y="3887403"/>
            <a:ext cx="3822700" cy="1638300"/>
          </a:xfrm>
          <a:prstGeom prst="rect">
            <a:avLst/>
          </a:prstGeom>
        </p:spPr>
      </p:pic>
      <p:pic>
        <p:nvPicPr>
          <p:cNvPr id="3" name="Billede 2" descr="Skærmbillede 2018-09-26 20.24.5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141" y="1332297"/>
            <a:ext cx="4572794" cy="229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127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231D18F0-E42E-4754-AADA-151B5CD83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7912" y="2263227"/>
            <a:ext cx="8512629" cy="266333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Øvelse: Kulturen på vores arbejdsplads</a:t>
            </a:r>
          </a:p>
        </p:txBody>
      </p:sp>
      <p:pic>
        <p:nvPicPr>
          <p:cNvPr id="4" name="Pladsholder til indhold 3" descr="BFA_CMYK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426" b="-74426"/>
          <a:stretch>
            <a:fillRect/>
          </a:stretch>
        </p:blipFill>
        <p:spPr>
          <a:xfrm>
            <a:off x="4915647" y="4677006"/>
            <a:ext cx="3585883" cy="1972098"/>
          </a:xfrm>
        </p:spPr>
      </p:pic>
      <p:sp>
        <p:nvSpPr>
          <p:cNvPr id="3" name="Tekstfelt 2"/>
          <p:cNvSpPr txBox="1"/>
          <p:nvPr/>
        </p:nvSpPr>
        <p:spPr>
          <a:xfrm>
            <a:off x="307912" y="1702802"/>
            <a:ext cx="6513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Gå i grupper på 3-5 personer og færdiggør i fællesskab udsagnene:</a:t>
            </a:r>
          </a:p>
        </p:txBody>
      </p:sp>
      <p:pic>
        <p:nvPicPr>
          <p:cNvPr id="5" name="Billede 4" descr="Skærmbillede 2018-09-26 20.29.04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85"/>
          <a:stretch/>
        </p:blipFill>
        <p:spPr>
          <a:xfrm>
            <a:off x="434052" y="2405819"/>
            <a:ext cx="4114800" cy="2377447"/>
          </a:xfrm>
          <a:prstGeom prst="rect">
            <a:avLst/>
          </a:prstGeom>
        </p:spPr>
      </p:pic>
      <p:pic>
        <p:nvPicPr>
          <p:cNvPr id="6" name="Billede 5" descr="Skærmbillede 2018-09-26 20.29.04.png">
            <a:extLst>
              <a:ext uri="{FF2B5EF4-FFF2-40B4-BE49-F238E27FC236}">
                <a16:creationId xmlns:a16="http://schemas.microsoft.com/office/drawing/2014/main" id="{38546E76-F969-43B4-A32D-BCBEB9AFD0A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63" b="1"/>
          <a:stretch/>
        </p:blipFill>
        <p:spPr>
          <a:xfrm>
            <a:off x="4548852" y="2405819"/>
            <a:ext cx="4114800" cy="191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92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2C3F48DE-480D-4973-9A24-580B3FAEE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917254"/>
            <a:ext cx="4483323" cy="143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 descr="BFA_CMYK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426" b="-74426"/>
          <a:stretch>
            <a:fillRect/>
          </a:stretch>
        </p:blipFill>
        <p:spPr>
          <a:xfrm>
            <a:off x="4915647" y="4677006"/>
            <a:ext cx="3585883" cy="1972098"/>
          </a:xfrm>
        </p:spPr>
      </p:pic>
      <p:sp>
        <p:nvSpPr>
          <p:cNvPr id="3" name="Tekstfelt 2"/>
          <p:cNvSpPr txBox="1"/>
          <p:nvPr/>
        </p:nvSpPr>
        <p:spPr>
          <a:xfrm>
            <a:off x="1538131" y="1418101"/>
            <a:ext cx="2822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Bliv i grupperne og diskutér:</a:t>
            </a:r>
          </a:p>
        </p:txBody>
      </p:sp>
      <p:pic>
        <p:nvPicPr>
          <p:cNvPr id="5" name="Billede 4" descr="Skærmbillede 2018-09-26 20.30.4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182" y="2167447"/>
            <a:ext cx="4114800" cy="8509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F692268-310E-4F77-BEAC-C29A51AFC5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6672" y="4105468"/>
            <a:ext cx="3348044" cy="190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84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486640B6-161B-42A1-9860-70B90CEBE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0641" y="2180994"/>
            <a:ext cx="4866460" cy="2573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Fælles opsamling</a:t>
            </a:r>
          </a:p>
        </p:txBody>
      </p:sp>
      <p:pic>
        <p:nvPicPr>
          <p:cNvPr id="4" name="Pladsholder til indhold 3" descr="BFA_CMYK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426" b="-74426"/>
          <a:stretch>
            <a:fillRect/>
          </a:stretch>
        </p:blipFill>
        <p:spPr>
          <a:xfrm>
            <a:off x="4915647" y="4677006"/>
            <a:ext cx="3585883" cy="1972098"/>
          </a:xfrm>
        </p:spPr>
      </p:pic>
      <p:sp>
        <p:nvSpPr>
          <p:cNvPr id="3" name="Tekstfelt 2"/>
          <p:cNvSpPr txBox="1"/>
          <p:nvPr/>
        </p:nvSpPr>
        <p:spPr>
          <a:xfrm>
            <a:off x="1220575" y="1550576"/>
            <a:ext cx="4866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Præsentér jeres svar på udsagn 6-10 for de andre:</a:t>
            </a:r>
          </a:p>
        </p:txBody>
      </p:sp>
      <p:pic>
        <p:nvPicPr>
          <p:cNvPr id="5" name="Billede 4" descr="Skærmbillede 2018-09-26 21.07.2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735" y="2409175"/>
            <a:ext cx="426720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00856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398</Words>
  <Application>Microsoft Office PowerPoint</Application>
  <PresentationFormat>Skærmshow (4:3)</PresentationFormat>
  <Paragraphs>62</Paragraphs>
  <Slides>15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18" baseType="lpstr">
      <vt:lpstr>Arial</vt:lpstr>
      <vt:lpstr>Calibri</vt:lpstr>
      <vt:lpstr>Kontortema</vt:lpstr>
      <vt:lpstr>Værktøj 7: Det gode personalemøde og arbejdspladskulturen</vt:lpstr>
      <vt:lpstr>Baggrund og formål</vt:lpstr>
      <vt:lpstr>Vi forebygger stress ved…</vt:lpstr>
      <vt:lpstr>Proces</vt:lpstr>
      <vt:lpstr>Det gode personalemøde</vt:lpstr>
      <vt:lpstr>Kortlægning af arbejdspladskulturen</vt:lpstr>
      <vt:lpstr>Øvelse: Kulturen på vores arbejdsplads</vt:lpstr>
      <vt:lpstr>PowerPoint-præsentation</vt:lpstr>
      <vt:lpstr>Fælles opsamling</vt:lpstr>
      <vt:lpstr>Tilbage til personalemøderne…</vt:lpstr>
      <vt:lpstr>Det gode personalemøde</vt:lpstr>
      <vt:lpstr>Det gode personalemøde: Opsamling</vt:lpstr>
      <vt:lpstr>Øvelse: Vejen til bedre møder</vt:lpstr>
      <vt:lpstr>Opsamling</vt:lpstr>
      <vt:lpstr>Tak for i dag!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Værktøj 6: Omgangstone og kollegialitet</dc:title>
  <dc:creator>Sidsel Nygaard</dc:creator>
  <cp:lastModifiedBy>Ane Elbo</cp:lastModifiedBy>
  <cp:revision>27</cp:revision>
  <dcterms:created xsi:type="dcterms:W3CDTF">2018-01-06T19:00:08Z</dcterms:created>
  <dcterms:modified xsi:type="dcterms:W3CDTF">2018-10-31T10:37:54Z</dcterms:modified>
</cp:coreProperties>
</file>