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2" r:id="rId5"/>
    <p:sldId id="258" r:id="rId6"/>
    <p:sldId id="266" r:id="rId7"/>
    <p:sldId id="267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2413" y="252413"/>
            <a:ext cx="8616950" cy="5360987"/>
          </a:xfrm>
          <a:prstGeom prst="rect">
            <a:avLst/>
          </a:prstGeom>
          <a:solidFill>
            <a:srgbClr val="0045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a-DK" altLang="da-DK" smtClean="0">
              <a:solidFill>
                <a:srgbClr val="000000"/>
              </a:solidFill>
            </a:endParaRPr>
          </a:p>
        </p:txBody>
      </p:sp>
      <p:pic>
        <p:nvPicPr>
          <p:cNvPr id="4" name="Picture 5" descr="Bølgerh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52413"/>
            <a:ext cx="86106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5921375"/>
            <a:ext cx="17446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413" y="2287588"/>
            <a:ext cx="7096125" cy="1976437"/>
          </a:xfrm>
        </p:spPr>
        <p:txBody>
          <a:bodyPr/>
          <a:lstStyle>
            <a:lvl1pPr>
              <a:lnSpc>
                <a:spcPts val="4088"/>
              </a:lnSpc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7954381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6396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84938" y="1403350"/>
            <a:ext cx="1906587" cy="384651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60413" y="1403350"/>
            <a:ext cx="5572125" cy="384651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04199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3" y="1403350"/>
            <a:ext cx="7631112" cy="5175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760413" y="2006600"/>
            <a:ext cx="7631112" cy="3243263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en tabel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95083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3" y="1403350"/>
            <a:ext cx="7631112" cy="5175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60413" y="2006600"/>
            <a:ext cx="3738562" cy="324326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51375" y="2006600"/>
            <a:ext cx="3740150" cy="324326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35836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3" y="1403350"/>
            <a:ext cx="7631112" cy="5175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60413" y="2006600"/>
            <a:ext cx="3738562" cy="324326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51375" y="2006600"/>
            <a:ext cx="3740150" cy="15446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51375" y="3703638"/>
            <a:ext cx="3740150" cy="15462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224633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og diagram eller organisations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3" y="1403350"/>
            <a:ext cx="7631112" cy="5175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martArt 2"/>
          <p:cNvSpPr>
            <a:spLocks noGrp="1"/>
          </p:cNvSpPr>
          <p:nvPr>
            <p:ph type="dgm" idx="1"/>
          </p:nvPr>
        </p:nvSpPr>
        <p:spPr>
          <a:xfrm>
            <a:off x="760413" y="2006600"/>
            <a:ext cx="7631112" cy="3243263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SmartArt-grafik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54086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705533-A639-4F72-A474-C5422B53D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12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15096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63781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60413" y="2006600"/>
            <a:ext cx="3738562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51375" y="2006600"/>
            <a:ext cx="3740150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732913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163342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328224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076150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140274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9455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2413" y="252413"/>
            <a:ext cx="8616950" cy="53609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a-DK" altLang="da-DK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0413" y="1403350"/>
            <a:ext cx="76311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413" y="2006600"/>
            <a:ext cx="7631112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2050" y="387350"/>
            <a:ext cx="21320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302320D-A32E-410C-8FF7-FC595132E8D5}" type="datetimeFigureOut">
              <a:rPr lang="da-DK" smtClean="0"/>
              <a:t>25-08-2015</a:t>
            </a:fld>
            <a:endParaRPr lang="da-DK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0413" y="387350"/>
            <a:ext cx="48260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a-DK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0413" y="708025"/>
            <a:ext cx="7602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srgbClr val="000000"/>
              </a:solidFill>
            </a:endParaRPr>
          </a:p>
        </p:txBody>
      </p:sp>
      <p:pic>
        <p:nvPicPr>
          <p:cNvPr id="1032" name="Picture 8" descr="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5921375"/>
            <a:ext cx="17446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16224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3348038" y="6021388"/>
            <a:ext cx="229076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lnSpc>
                <a:spcPts val="1413"/>
              </a:lnSpc>
              <a:buFont typeface="Symbol" pitchFamily="18" charset="2"/>
              <a:defRPr sz="1300">
                <a:solidFill>
                  <a:srgbClr val="88317E"/>
                </a:solidFill>
                <a:latin typeface="Neo Sans" pitchFamily="34" charset="0"/>
              </a:defRPr>
            </a:lvl1pPr>
            <a:lvl2pPr marL="223838" algn="ctr">
              <a:spcBef>
                <a:spcPct val="20000"/>
              </a:spcBef>
              <a:buFont typeface="Symbol" pitchFamily="18" charset="2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38150" algn="ctr">
              <a:spcBef>
                <a:spcPct val="20000"/>
              </a:spcBef>
              <a:buFont typeface="Symbol" pitchFamily="18" charset="2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44525" algn="ctr">
              <a:spcBef>
                <a:spcPct val="20000"/>
              </a:spcBef>
              <a:buFont typeface="Symbol" pitchFamily="18" charset="2"/>
              <a:defRPr sz="1600">
                <a:solidFill>
                  <a:schemeClr val="tx1"/>
                </a:solidFill>
                <a:latin typeface="Arial" charset="0"/>
              </a:defRPr>
            </a:lvl4pPr>
            <a:lvl5pPr marL="858838" algn="ctr">
              <a:spcBef>
                <a:spcPct val="20000"/>
              </a:spcBef>
              <a:buFont typeface="Symbol" pitchFamily="18" charset="2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316038" algn="ctr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773238" algn="ctr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230438" algn="ctr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687638" algn="ctr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69616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9pPr>
    </p:titleStyle>
    <p:bodyStyle>
      <a:lvl1pPr marL="187325" indent="-187325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185738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2pPr>
      <a:lvl3pPr marL="603250" indent="-1651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830263" indent="-185738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4pPr>
      <a:lvl5pPr marL="1036638" indent="-1778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5pPr>
      <a:lvl6pPr marL="1493838" indent="-1778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6pPr>
      <a:lvl7pPr marL="1951038" indent="-1778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7pPr>
      <a:lvl8pPr marL="2408238" indent="-1778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8pPr>
      <a:lvl9pPr marL="2865438" indent="-1778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19872" y="2204864"/>
            <a:ext cx="4536504" cy="2592288"/>
          </a:xfrm>
        </p:spPr>
        <p:txBody>
          <a:bodyPr/>
          <a:lstStyle/>
          <a:p>
            <a:r>
              <a:rPr lang="da-DK" sz="3200" b="1" dirty="0" smtClean="0"/>
              <a:t>Sundhedsnudging </a:t>
            </a:r>
            <a:br>
              <a:rPr lang="da-DK" sz="3200" b="1" dirty="0" smtClean="0"/>
            </a:br>
            <a:r>
              <a:rPr lang="da-DK" sz="3200" b="1" dirty="0" smtClean="0"/>
              <a:t>i Assens Kommune</a:t>
            </a:r>
            <a:br>
              <a:rPr lang="da-DK" sz="3200" b="1" dirty="0" smtClean="0"/>
            </a:br>
            <a:r>
              <a:rPr lang="da-DK" sz="3200" b="1" dirty="0" smtClean="0"/>
              <a:t/>
            </a:r>
            <a:br>
              <a:rPr lang="da-DK" sz="3200" b="1" dirty="0" smtClean="0"/>
            </a:br>
            <a:r>
              <a:rPr lang="da-DK" sz="3200" b="1" dirty="0" smtClean="0"/>
              <a:t>”Toiletøvelser”</a:t>
            </a:r>
            <a:br>
              <a:rPr lang="da-DK" sz="3200" b="1" dirty="0" smtClean="0"/>
            </a:br>
            <a:r>
              <a:rPr lang="da-DK" b="1" dirty="0" smtClean="0"/>
              <a:t/>
            </a:r>
            <a:br>
              <a:rPr lang="da-DK" b="1" dirty="0" smtClean="0"/>
            </a:b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6280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1112" cy="517525"/>
          </a:xfrm>
        </p:spPr>
        <p:txBody>
          <a:bodyPr/>
          <a:lstStyle/>
          <a:p>
            <a:r>
              <a:rPr lang="da-DK" b="1" dirty="0" smtClean="0"/>
              <a:t>Baggrunden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980728"/>
            <a:ext cx="7631112" cy="374731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da-DK" sz="2000" dirty="0" smtClean="0"/>
              <a:t>Stillesiddende ‘arbejde’ er noget …. </a:t>
            </a:r>
            <a:br>
              <a:rPr lang="da-DK" sz="2000" dirty="0" smtClean="0"/>
            </a:br>
            <a:r>
              <a:rPr lang="da-DK" sz="2000" dirty="0" smtClean="0"/>
              <a:t>- vi vil så gerne forebygge kontorkrop og indpiske gode vaner! </a:t>
            </a: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3600" dirty="0" smtClean="0"/>
          </a:p>
          <a:p>
            <a:pPr>
              <a:buBlip>
                <a:blip r:embed="rId2"/>
              </a:buBlip>
            </a:pPr>
            <a:r>
              <a:rPr lang="da-DK" sz="2000" dirty="0" smtClean="0"/>
              <a:t>Arbejdspladsen er en vigtig arena for sundhedsfremme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b="1" dirty="0" smtClean="0"/>
              <a:t>vi tilbringer størstedelen af vores vågne tid her</a:t>
            </a:r>
            <a:r>
              <a:rPr lang="da-DK" dirty="0" smtClean="0"/>
              <a:t>, den påvirker vores normer og adfærd, vigtigt socialt netværk, sunde medarbejdere er mere produktive og mindre syge, </a:t>
            </a:r>
            <a:r>
              <a:rPr lang="da-DK" b="1" dirty="0" smtClean="0"/>
              <a:t>samme vilkår, samme fysiske rammer og påvirkningsmuligheder</a:t>
            </a:r>
            <a:r>
              <a:rPr lang="da-DK" dirty="0" smtClean="0"/>
              <a:t>.</a:t>
            </a:r>
            <a:br>
              <a:rPr lang="da-DK" dirty="0" smtClean="0"/>
            </a:br>
            <a:endParaRPr lang="da-DK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618">
            <a:off x="4341252" y="3862599"/>
            <a:ext cx="3841333" cy="1552085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1112" cy="517525"/>
          </a:xfrm>
        </p:spPr>
        <p:txBody>
          <a:bodyPr/>
          <a:lstStyle/>
          <a:p>
            <a:r>
              <a:rPr lang="da-DK" b="1" dirty="0" smtClean="0"/>
              <a:t>Toiletøvelserne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908720"/>
            <a:ext cx="7631112" cy="32432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da-DK" dirty="0" smtClean="0"/>
              <a:t>Simple øvelser som kan laves alle steder</a:t>
            </a:r>
          </a:p>
          <a:p>
            <a:pPr>
              <a:buBlip>
                <a:blip r:embed="rId2"/>
              </a:buBlip>
            </a:pPr>
            <a:r>
              <a:rPr lang="da-DK" dirty="0" smtClean="0"/>
              <a:t>Sidder på indersiden af alle vores toiletdøre</a:t>
            </a:r>
          </a:p>
          <a:p>
            <a:pPr>
              <a:buBlip>
                <a:blip r:embed="rId2"/>
              </a:buBlip>
            </a:pPr>
            <a:r>
              <a:rPr lang="da-DK" dirty="0" smtClean="0"/>
              <a:t>Udskiftes fire gange årligt</a:t>
            </a:r>
          </a:p>
          <a:p>
            <a:pPr>
              <a:buBlip>
                <a:blip r:embed="rId2"/>
              </a:buBlip>
            </a:pPr>
            <a:r>
              <a:rPr lang="da-DK" dirty="0" smtClean="0"/>
              <a:t>Erstattes ind i mellem med anden kampagne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3" t="11111" r="41465" b="3761"/>
          <a:stretch/>
        </p:blipFill>
        <p:spPr bwMode="auto">
          <a:xfrm>
            <a:off x="251528" y="221419"/>
            <a:ext cx="4050995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10171" r="41635" b="5065"/>
          <a:stretch/>
        </p:blipFill>
        <p:spPr bwMode="auto">
          <a:xfrm>
            <a:off x="899592" y="232747"/>
            <a:ext cx="4011890" cy="5716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t="9231" r="41731" b="5727"/>
          <a:stretch/>
        </p:blipFill>
        <p:spPr bwMode="auto">
          <a:xfrm>
            <a:off x="1579824" y="234280"/>
            <a:ext cx="4072296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9024" r="41875" b="6068"/>
          <a:stretch/>
        </p:blipFill>
        <p:spPr bwMode="auto">
          <a:xfrm>
            <a:off x="2289025" y="267528"/>
            <a:ext cx="4026995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t="12992" r="41875" b="3590"/>
          <a:stretch/>
        </p:blipFill>
        <p:spPr bwMode="auto">
          <a:xfrm>
            <a:off x="2928352" y="260648"/>
            <a:ext cx="4091920" cy="5713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8376" r="42116" b="6752"/>
          <a:stretch/>
        </p:blipFill>
        <p:spPr bwMode="auto">
          <a:xfrm>
            <a:off x="3518071" y="271656"/>
            <a:ext cx="4017474" cy="5731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5" t="8547" r="41875" b="6155"/>
          <a:stretch/>
        </p:blipFill>
        <p:spPr bwMode="auto">
          <a:xfrm>
            <a:off x="4141466" y="250699"/>
            <a:ext cx="3958926" cy="5731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940" r="41490" b="3761"/>
          <a:stretch/>
        </p:blipFill>
        <p:spPr bwMode="auto">
          <a:xfrm>
            <a:off x="4977808" y="297516"/>
            <a:ext cx="3991337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7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04320" cy="517525"/>
          </a:xfrm>
        </p:spPr>
        <p:txBody>
          <a:bodyPr>
            <a:normAutofit/>
          </a:bodyPr>
          <a:lstStyle/>
          <a:p>
            <a:r>
              <a:rPr lang="da-DK" b="1" dirty="0" smtClean="0"/>
              <a:t>   Erfaringer med øvelser på toiletterne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836712"/>
            <a:ext cx="5431219" cy="5688631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endParaRPr lang="da-DK" sz="2000" dirty="0" smtClean="0"/>
          </a:p>
          <a:p>
            <a:pPr>
              <a:buBlip>
                <a:blip r:embed="rId2"/>
              </a:buBlip>
            </a:pPr>
            <a:r>
              <a:rPr lang="da-DK" sz="2000" dirty="0" smtClean="0"/>
              <a:t>Så irriterende </a:t>
            </a:r>
            <a:r>
              <a:rPr lang="da-DK" sz="2000" b="1" dirty="0" smtClean="0"/>
              <a:t>↔</a:t>
            </a:r>
            <a:r>
              <a:rPr lang="da-DK" sz="2000" dirty="0" smtClean="0"/>
              <a:t> kom tilbage! </a:t>
            </a:r>
            <a:br>
              <a:rPr lang="da-DK" sz="2000" dirty="0" smtClean="0"/>
            </a:br>
            <a:r>
              <a:rPr lang="da-DK" sz="1400" dirty="0" smtClean="0"/>
              <a:t>Holdningerne er mange, men når vi hører dem, ved vi, at vi har fat i noget…</a:t>
            </a:r>
            <a:r>
              <a:rPr lang="da-DK" sz="1100" dirty="0" smtClean="0"/>
              <a:t/>
            </a:r>
            <a:br>
              <a:rPr lang="da-DK" sz="1100" dirty="0" smtClean="0"/>
            </a:br>
            <a:endParaRPr lang="da-DK" sz="1100" dirty="0" smtClean="0"/>
          </a:p>
          <a:p>
            <a:pPr>
              <a:buBlip>
                <a:blip r:embed="rId2"/>
              </a:buBlip>
            </a:pPr>
            <a:r>
              <a:rPr lang="da-DK" sz="2000" dirty="0"/>
              <a:t>Simpelt, billigt</a:t>
            </a:r>
          </a:p>
          <a:p>
            <a:pPr>
              <a:buBlip>
                <a:blip r:embed="rId2"/>
              </a:buBlip>
            </a:pPr>
            <a:r>
              <a:rPr lang="da-DK" sz="2000" dirty="0" smtClean="0"/>
              <a:t>Formål: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800" dirty="0" smtClean="0"/>
              <a:t>Modvirke de negative effekter ved    stillesiddende arbejde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800" dirty="0" smtClean="0"/>
              <a:t>Bevæge sig rundt i huset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800" dirty="0" smtClean="0"/>
              <a:t>Skabe rum for individuelle øvelser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09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1112" cy="517525"/>
          </a:xfrm>
        </p:spPr>
        <p:txBody>
          <a:bodyPr/>
          <a:lstStyle/>
          <a:p>
            <a:r>
              <a:rPr lang="da-DK" b="1" dirty="0" smtClean="0"/>
              <a:t>Andre sundhedsnudge hos os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385392"/>
            <a:ext cx="856895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 </a:t>
            </a:r>
            <a:endParaRPr lang="da-DK" dirty="0"/>
          </a:p>
          <a:p>
            <a:pPr>
              <a:buBlip>
                <a:blip r:embed="rId2"/>
              </a:buBlip>
            </a:pPr>
            <a:endParaRPr lang="da-DK" dirty="0" smtClean="0"/>
          </a:p>
        </p:txBody>
      </p:sp>
      <p:pic>
        <p:nvPicPr>
          <p:cNvPr id="1032" name="Picture 8" descr="C:\Users\dcbibol\AppData\Local\Microsoft\Windows\Temporary Internet Files\Content.Outlook\2AGGWSSU\IMG_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4"/>
          <a:stretch/>
        </p:blipFill>
        <p:spPr bwMode="auto">
          <a:xfrm rot="16200000">
            <a:off x="2491081" y="1496315"/>
            <a:ext cx="4049696" cy="2624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cbibol\AppData\Local\Microsoft\Windows\Temporary Internet Files\Content.Outlook\2AGGWSSU\WP_003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9553"/>
            <a:ext cx="3039024" cy="4053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cbibol\AppData\Local\Microsoft\Windows\Temporary Internet Files\Content.Outlook\2AGGWSSU\WP_00366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79685"/>
              </a:clrFrom>
              <a:clrTo>
                <a:srgbClr val="A7968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43295"/>
            <a:ext cx="3096383" cy="413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cbibol\AppData\Local\Microsoft\Windows\Temporary Internet Files\Content.Outlook\2AGGWSSU\WP_00385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b="6666"/>
          <a:stretch/>
        </p:blipFill>
        <p:spPr bwMode="auto">
          <a:xfrm>
            <a:off x="2007729" y="836712"/>
            <a:ext cx="3983890" cy="5521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2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1112" cy="517525"/>
          </a:xfrm>
        </p:spPr>
        <p:txBody>
          <a:bodyPr/>
          <a:lstStyle/>
          <a:p>
            <a:r>
              <a:rPr lang="da-DK" b="1" dirty="0" smtClean="0"/>
              <a:t>Andre sundhedsnudge hos os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385392"/>
            <a:ext cx="856895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 </a:t>
            </a:r>
            <a:endParaRPr lang="da-DK" dirty="0"/>
          </a:p>
          <a:p>
            <a:pPr>
              <a:buBlip>
                <a:blip r:embed="rId2"/>
              </a:buBlip>
            </a:pPr>
            <a:endParaRPr lang="da-DK" dirty="0" smtClean="0"/>
          </a:p>
        </p:txBody>
      </p:sp>
      <p:pic>
        <p:nvPicPr>
          <p:cNvPr id="1028" name="Picture 4" descr="C:\Users\dcbibol\AppData\Local\Microsoft\Windows\Temporary Internet Files\Content.Outlook\2AGGWSSU\WP_003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5536"/>
            <a:ext cx="2858730" cy="381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cbibol\AppData\Local\Microsoft\Windows\Temporary Internet Files\Content.Outlook\2AGGWSSU\WP_0036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7851" r="8612" b="10405"/>
          <a:stretch/>
        </p:blipFill>
        <p:spPr bwMode="auto">
          <a:xfrm>
            <a:off x="3254266" y="693861"/>
            <a:ext cx="2775073" cy="386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cbibol\AppData\Local\Microsoft\Windows\Temporary Internet Files\Content.Outlook\2AGGWSSU\WP_0036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39" y="737275"/>
            <a:ext cx="2866907" cy="3824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cbibol\AppData\Local\Microsoft\Windows\Temporary Internet Files\Content.Outlook\2AGGWSSU\WP_20150519_11_53_13_Pro (2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8" t="19807" r="26799" b="5804"/>
          <a:stretch/>
        </p:blipFill>
        <p:spPr bwMode="auto">
          <a:xfrm rot="16200000">
            <a:off x="528923" y="1567421"/>
            <a:ext cx="5143570" cy="3826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4" r="19330" b="3437"/>
          <a:stretch/>
        </p:blipFill>
        <p:spPr bwMode="auto">
          <a:xfrm>
            <a:off x="5013792" y="2676701"/>
            <a:ext cx="2542062" cy="33755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32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3" y="1403350"/>
            <a:ext cx="7631112" cy="1161554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Spørgsmål eller ønske om at få øvelserne tilsendt?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0413" y="2564904"/>
            <a:ext cx="7631112" cy="2684959"/>
          </a:xfrm>
        </p:spPr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/>
              <a:t>	</a:t>
            </a:r>
            <a:endParaRPr lang="da-DK" dirty="0" smtClean="0"/>
          </a:p>
          <a:p>
            <a:pPr lvl="3">
              <a:buBlip>
                <a:blip r:embed="rId2"/>
              </a:buBlip>
            </a:pPr>
            <a:r>
              <a:rPr lang="da-DK" dirty="0"/>
              <a:t>	</a:t>
            </a:r>
            <a:r>
              <a:rPr lang="da-DK" dirty="0" smtClean="0"/>
              <a:t>Bitten Bülow-Resting</a:t>
            </a:r>
          </a:p>
          <a:p>
            <a:pPr marL="0" indent="0">
              <a:buNone/>
            </a:pPr>
            <a:r>
              <a:rPr lang="da-DK" dirty="0" smtClean="0"/>
              <a:t>	Mail: bibol@assens.dk</a:t>
            </a:r>
          </a:p>
          <a:p>
            <a:pPr marL="0" indent="0">
              <a:buNone/>
            </a:pPr>
            <a:r>
              <a:rPr lang="da-DK" dirty="0" smtClean="0"/>
              <a:t>	Tlf.: 40 40 11 15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68221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tja">
  <a:themeElements>
    <a:clrScheme name="Stabene 14">
      <a:dk1>
        <a:srgbClr val="000000"/>
      </a:dk1>
      <a:lt1>
        <a:srgbClr val="FFFFFF"/>
      </a:lt1>
      <a:dk2>
        <a:srgbClr val="FFFFFF"/>
      </a:dk2>
      <a:lt2>
        <a:srgbClr val="99B7C7"/>
      </a:lt2>
      <a:accent1>
        <a:srgbClr val="E5E5E6"/>
      </a:accent1>
      <a:accent2>
        <a:srgbClr val="004A73"/>
      </a:accent2>
      <a:accent3>
        <a:srgbClr val="FFFFFF"/>
      </a:accent3>
      <a:accent4>
        <a:srgbClr val="000000"/>
      </a:accent4>
      <a:accent5>
        <a:srgbClr val="F0F0F0"/>
      </a:accent5>
      <a:accent6>
        <a:srgbClr val="004268"/>
      </a:accent6>
      <a:hlink>
        <a:srgbClr val="336E8F"/>
      </a:hlink>
      <a:folHlink>
        <a:srgbClr val="6692AB"/>
      </a:folHlink>
    </a:clrScheme>
    <a:fontScheme name="Stabe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be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be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be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be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be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be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be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be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be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be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be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be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bene 13">
        <a:dk1>
          <a:srgbClr val="000000"/>
        </a:dk1>
        <a:lt1>
          <a:srgbClr val="FFFFFF"/>
        </a:lt1>
        <a:dk2>
          <a:srgbClr val="FFFFFF"/>
        </a:dk2>
        <a:lt2>
          <a:srgbClr val="00457A"/>
        </a:lt2>
        <a:accent1>
          <a:srgbClr val="008EB0"/>
        </a:accent1>
        <a:accent2>
          <a:srgbClr val="C02550"/>
        </a:accent2>
        <a:accent3>
          <a:srgbClr val="FFFFFF"/>
        </a:accent3>
        <a:accent4>
          <a:srgbClr val="000000"/>
        </a:accent4>
        <a:accent5>
          <a:srgbClr val="AAC6D4"/>
        </a:accent5>
        <a:accent6>
          <a:srgbClr val="AE2048"/>
        </a:accent6>
        <a:hlink>
          <a:srgbClr val="007071"/>
        </a:hlink>
        <a:folHlink>
          <a:srgbClr val="F794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bene 14">
        <a:dk1>
          <a:srgbClr val="000000"/>
        </a:dk1>
        <a:lt1>
          <a:srgbClr val="FFFFFF"/>
        </a:lt1>
        <a:dk2>
          <a:srgbClr val="FFFFFF"/>
        </a:dk2>
        <a:lt2>
          <a:srgbClr val="99B7C7"/>
        </a:lt2>
        <a:accent1>
          <a:srgbClr val="E5E5E6"/>
        </a:accent1>
        <a:accent2>
          <a:srgbClr val="004A73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004268"/>
        </a:accent6>
        <a:hlink>
          <a:srgbClr val="336E8F"/>
        </a:hlink>
        <a:folHlink>
          <a:srgbClr val="6692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Tilbagemelding til ansættelsesudvalg, to teamledere Lindebjerg version 2</Template>
  <TotalTime>443</TotalTime>
  <Words>57</Words>
  <Application>Microsoft Office PowerPoint</Application>
  <PresentationFormat>Skærmshow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Katja</vt:lpstr>
      <vt:lpstr>Sundhedsnudging  i Assens Kommune  ”Toiletøvelser”  </vt:lpstr>
      <vt:lpstr>Baggrunden</vt:lpstr>
      <vt:lpstr>Toiletøvelserne</vt:lpstr>
      <vt:lpstr>   Erfaringer med øvelser på toiletterne</vt:lpstr>
      <vt:lpstr>Andre sundhedsnudge hos os</vt:lpstr>
      <vt:lpstr>Andre sundhedsnudge hos os</vt:lpstr>
      <vt:lpstr>  Spørgsmål eller ønske om at få øvelserne tilsendt?</vt:lpstr>
    </vt:vector>
  </TitlesOfParts>
  <Company>Assens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Sundhedsledelse</dc:title>
  <dc:creator>Bitten Bülow-Olsen</dc:creator>
  <cp:lastModifiedBy>Bitten Bülow-Olsen</cp:lastModifiedBy>
  <cp:revision>52</cp:revision>
  <dcterms:created xsi:type="dcterms:W3CDTF">2015-04-07T11:57:56Z</dcterms:created>
  <dcterms:modified xsi:type="dcterms:W3CDTF">2015-08-25T20:05:01Z</dcterms:modified>
</cp:coreProperties>
</file>