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3BAD4-7D32-9CDE-CB78-17C1835CC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D48801A-3746-2BA2-BFC1-A72BA5702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6E9F214-4CBC-5B3C-53F6-BB1895E6C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D4816BF-E3A2-083B-47FE-D7667C959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9E7159D-E948-C375-C5DB-78033749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212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1B4EE1-695B-921D-E88F-AB6DF6F51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A9839BA-163E-7D2D-8C60-671E71080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F4692BA-E4B3-27F8-1C30-D322C92A9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15B09F2-4192-C02E-C23A-B39A0AB7F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77B3926-6135-E017-160F-16A54EE6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394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A1C73A4-F0A9-7D94-B5A1-E3CA3518C2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6C6C2CD-A6A6-A7D2-8BDD-B8B173125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5D7AE8B-337B-A6B5-DE08-616D3698D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AB8523C-4DF7-FA51-DEA4-C61DB0994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D7A627E-00B4-76B8-1CD3-08E2B424D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323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D9D80A-63BB-931C-2151-DC63F1C2F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D717BE7-B329-EA68-DAB0-C2DE6AB44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8B58557-15C7-8146-CA9E-672C2422B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0EFD294-BCC2-D83A-213B-7846C5C11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38BBA27-498F-8892-EE43-9E395C18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692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8013E7-9575-E51F-3534-D08C6C2DA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81C3698-CC96-C29A-528E-74D471B7C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DE720B8-6D64-5BAE-2EEC-896722158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E12ED84-5DFB-8B9C-076F-90A3D6481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D0BC31D-7402-0870-3F67-5FD86CDB3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89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E10D9-148B-2CCF-0060-45643516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49AF42F-D7A0-29A6-2F71-B8211BF94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6275D63-17B7-385F-593D-F331C8C16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3B14FC7-56B7-D7BA-C8FE-539718CFF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3ED11F0-66B4-F14C-DD5F-B951569A9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6B735EE-C854-360B-418F-705546E9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182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D99A10-B222-66AA-B85B-643603ADB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811BF39-7B3E-0557-06D3-23D47AFEB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4CCCD1E-0CB7-C93C-8440-7D9C2B2FB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E8BA751-80CF-6440-18F6-D53FF817EC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93522E6-4231-7CDC-461D-480E8BF47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F270093-62F5-D878-6AA4-E5902BA1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1100EB7E-9E07-097D-87A7-AA6920F71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DCB80FC-D965-89A3-7917-E799E8289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329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AC159F-0065-154E-7096-41FE70A08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2F6E98D-0BB7-6412-2527-81F74CE88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799BF93-B63D-EFCE-E568-0DF840EB6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5345430-BC4A-5D72-7FB9-30ACAD895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930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AD5181E-885B-C3DA-FDBD-48DB05E10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B5701AB-7D2B-3E8E-00C4-A3CBCE1DD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1361307-2AFA-BC0D-5301-FD3747A4C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836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4B6B06-5D88-BE52-66AC-E864D135E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344472B-6A31-6995-01E0-8A0CD4E93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7424433-0D60-EF40-7622-2070612BB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E45C268-78D9-4623-5BF4-82A6F3A11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DCD14F0-3C74-29EB-787B-FDE8DCF7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395E871-0134-8C49-1050-CE9942EB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564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0A1B11-34CF-D2BB-5C0F-225D5829F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7AE7562-23D1-5DBA-796F-061C2C4F9C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74DBB15-8FD7-A388-F6F8-6A61D8EF5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685E29B-5868-CA68-712D-B2EFF1A57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2BBD2A9-C639-C163-D668-8F4A7F6C2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4186045-2617-F7EF-F19A-AD901BE10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931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E3861062-DF64-6448-71EC-85D846CFD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25D859-BC30-F45D-3F60-373BCC4D0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965389-1BA8-8194-DAC4-C4BA72DE9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8D371F6-7C78-5539-DB88-4BD677C05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E351622-138D-7885-94CB-20C1859824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625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lede 12" descr="Et billede, der indeholder skærmbillede, symbol, linje/række, cirkel&#10;&#10;Automatisk genereret beskrivelse">
            <a:extLst>
              <a:ext uri="{FF2B5EF4-FFF2-40B4-BE49-F238E27FC236}">
                <a16:creationId xmlns:a16="http://schemas.microsoft.com/office/drawing/2014/main" id="{6A461687-08AB-E0A9-C39D-58C3FDF4F0D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65" y="1103698"/>
            <a:ext cx="11034584" cy="5591278"/>
          </a:xfrm>
          <a:prstGeom prst="rect">
            <a:avLst/>
          </a:prstGeom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37104E54-6B69-215E-688F-A7088B54F233}"/>
              </a:ext>
            </a:extLst>
          </p:cNvPr>
          <p:cNvSpPr txBox="1"/>
          <p:nvPr/>
        </p:nvSpPr>
        <p:spPr>
          <a:xfrm>
            <a:off x="7270605" y="6482334"/>
            <a:ext cx="48491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a-DK" sz="1200" dirty="0"/>
              <a:t>Tilpas hjulet, så det matcher, hvad I har fokus på, og hvor hyppigt I mødes.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6FB6EE46-6DD8-F9FA-529D-5419980A4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6301" y="1355890"/>
            <a:ext cx="4106844" cy="18445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a-DK" sz="1200" dirty="0"/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DF46F05E-8AEA-718A-B19B-D4AA3B12E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6301" y="4247371"/>
            <a:ext cx="4106844" cy="18445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a-DK" sz="1200" dirty="0"/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7535D96F-20D8-D674-6E21-D6EFD0CAD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45891" y="4247371"/>
            <a:ext cx="4106844" cy="18445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a-DK" sz="1200" dirty="0"/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F217B6BE-E1DB-2EA4-1DAE-FF6A9C55A0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07674" y="1355890"/>
            <a:ext cx="4106844" cy="18445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a-DK" sz="1200" dirty="0"/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2B9BC33A-6D75-E424-4A04-FA176668F40E}"/>
              </a:ext>
            </a:extLst>
          </p:cNvPr>
          <p:cNvSpPr txBox="1"/>
          <p:nvPr/>
        </p:nvSpPr>
        <p:spPr>
          <a:xfrm>
            <a:off x="686653" y="241924"/>
            <a:ext cx="23230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/>
              <a:t>Årshjul</a:t>
            </a:r>
          </a:p>
          <a:p>
            <a:r>
              <a:rPr lang="da-DK" dirty="0"/>
              <a:t>Arbejdsplads/afdeling:</a:t>
            </a:r>
          </a:p>
        </p:txBody>
      </p:sp>
      <p:pic>
        <p:nvPicPr>
          <p:cNvPr id="20" name="Billede 19" descr="Et billede, der indeholder tekst, Font/skrifttype, logo, skærmbillede&#10;&#10;Automatisk genereret beskrivelse">
            <a:extLst>
              <a:ext uri="{FF2B5EF4-FFF2-40B4-BE49-F238E27FC236}">
                <a16:creationId xmlns:a16="http://schemas.microsoft.com/office/drawing/2014/main" id="{EC78BCEA-CC20-07F8-F653-E5EAC5D91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58" y="6367189"/>
            <a:ext cx="1452638" cy="44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571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24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Webmaster</dc:creator>
  <cp:lastModifiedBy> </cp:lastModifiedBy>
  <cp:revision>4</cp:revision>
  <dcterms:created xsi:type="dcterms:W3CDTF">2024-02-12T13:18:26Z</dcterms:created>
  <dcterms:modified xsi:type="dcterms:W3CDTF">2024-02-12T13:58:24Z</dcterms:modified>
</cp:coreProperties>
</file>